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</p:sldIdLst>
  <p:sldSz cx="6858000" cy="9906000" type="A4"/>
  <p:notesSz cx="6858000" cy="9945688"/>
  <p:defaultTextStyle>
    <a:defPPr>
      <a:defRPr lang="ru-RU"/>
    </a:defPPr>
    <a:lvl1pPr marL="0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1pPr>
    <a:lvl2pPr marL="461981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2pPr>
    <a:lvl3pPr marL="923964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3pPr>
    <a:lvl4pPr marL="1385946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4pPr>
    <a:lvl5pPr marL="1847927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5pPr>
    <a:lvl6pPr marL="2309908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6pPr>
    <a:lvl7pPr marL="2771890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7pPr>
    <a:lvl8pPr marL="3233872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8pPr>
    <a:lvl9pPr marL="3695852" algn="l" defTabSz="923964" rtl="0" eaLnBrk="1" latinLnBrk="0" hangingPunct="1">
      <a:defRPr sz="18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32" userDrawn="1">
          <p15:clr>
            <a:srgbClr val="A4A3A4"/>
          </p15:clr>
        </p15:guide>
        <p15:guide id="3" orient="horz" pos="3953" userDrawn="1">
          <p15:clr>
            <a:srgbClr val="A4A3A4"/>
          </p15:clr>
        </p15:guide>
        <p15:guide id="4" orient="horz" pos="5200" userDrawn="1">
          <p15:clr>
            <a:srgbClr val="A4A3A4"/>
          </p15:clr>
        </p15:guide>
        <p15:guide id="5" pos="14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667" autoAdjust="0"/>
    <p:restoredTop sz="94660"/>
  </p:normalViewPr>
  <p:slideViewPr>
    <p:cSldViewPr snapToGrid="0">
      <p:cViewPr varScale="1">
        <p:scale>
          <a:sx n="49" d="100"/>
          <a:sy n="49" d="100"/>
        </p:scale>
        <p:origin x="-750" y="-114"/>
      </p:cViewPr>
      <p:guideLst>
        <p:guide orient="horz" pos="3953"/>
        <p:guide orient="horz" pos="5200"/>
        <p:guide pos="232"/>
        <p:guide pos="14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56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720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501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7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62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9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29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26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53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42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967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pPr/>
              <a:t>16.06.2024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591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52724" y="6990576"/>
            <a:ext cx="1466862" cy="802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28"/>
              </a:spcBef>
            </a:pPr>
            <a:r>
              <a:rPr lang="ru-RU" sz="1539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МЕСТО ДЛЯ </a:t>
            </a:r>
            <a:r>
              <a:rPr lang="en-US" sz="1539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ru-RU" sz="1539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-КОДА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4586582" y="5317563"/>
            <a:ext cx="1501490" cy="1515408"/>
            <a:chOff x="2034395" y="3184522"/>
            <a:chExt cx="3625514" cy="35357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034395" y="3184522"/>
              <a:ext cx="3625514" cy="353576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28367" y="4342012"/>
              <a:ext cx="3531542" cy="1220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668"/>
                </a:spcBef>
              </a:pPr>
              <a:r>
                <a:rPr lang="ru-RU" sz="14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4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4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  <a:endParaRPr lang="ru-RU" sz="1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26" name="Picture 2" descr="C:\Users\79136\Desktop\код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7193" y="5116756"/>
            <a:ext cx="1739326" cy="173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894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8</Words>
  <Application>Microsoft Office PowerPoint</Application>
  <PresentationFormat>Лист A4 (210x297 мм)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79136345609</cp:lastModifiedBy>
  <cp:revision>37</cp:revision>
  <cp:lastPrinted>2023-08-02T12:13:29Z</cp:lastPrinted>
  <dcterms:created xsi:type="dcterms:W3CDTF">2023-08-02T11:27:24Z</dcterms:created>
  <dcterms:modified xsi:type="dcterms:W3CDTF">2024-06-16T06:48:39Z</dcterms:modified>
</cp:coreProperties>
</file>